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sldIdLst>
    <p:sldId id="257" r:id="rId5"/>
    <p:sldId id="261" r:id="rId6"/>
    <p:sldId id="270" r:id="rId7"/>
    <p:sldId id="271" r:id="rId8"/>
    <p:sldId id="272" r:id="rId9"/>
    <p:sldId id="269" r:id="rId10"/>
    <p:sldId id="273" r:id="rId11"/>
    <p:sldId id="274"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FC568-9EF2-462E-BB76-91280F5EEB4D}" v="11" dt="2022-01-05T18:04:01.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619" autoAdjust="0"/>
  </p:normalViewPr>
  <p:slideViewPr>
    <p:cSldViewPr snapToGrid="0">
      <p:cViewPr varScale="1">
        <p:scale>
          <a:sx n="93" d="100"/>
          <a:sy n="93" d="100"/>
        </p:scale>
        <p:origin x="72"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 Chen" userId="411c61d5359a3387" providerId="LiveId" clId="{0A9FC568-9EF2-462E-BB76-91280F5EEB4D}"/>
    <pc:docChg chg="undo custSel addSld delSld modSld">
      <pc:chgData name="Lu Chen" userId="411c61d5359a3387" providerId="LiveId" clId="{0A9FC568-9EF2-462E-BB76-91280F5EEB4D}" dt="2022-01-05T19:01:11.716" v="8256" actId="20577"/>
      <pc:docMkLst>
        <pc:docMk/>
      </pc:docMkLst>
      <pc:sldChg chg="addSp delSp modSp mod setBg">
        <pc:chgData name="Lu Chen" userId="411c61d5359a3387" providerId="LiveId" clId="{0A9FC568-9EF2-462E-BB76-91280F5EEB4D}" dt="2022-01-05T11:09:27.208" v="80" actId="26606"/>
        <pc:sldMkLst>
          <pc:docMk/>
          <pc:sldMk cId="2475805559" sldId="257"/>
        </pc:sldMkLst>
        <pc:spChg chg="mod">
          <ac:chgData name="Lu Chen" userId="411c61d5359a3387" providerId="LiveId" clId="{0A9FC568-9EF2-462E-BB76-91280F5EEB4D}" dt="2022-01-05T11:09:27.208" v="80" actId="26606"/>
          <ac:spMkLst>
            <pc:docMk/>
            <pc:sldMk cId="2475805559" sldId="257"/>
            <ac:spMk id="2" creationId="{1C21E816-31F5-48BB-BD02-D15F2F18B48A}"/>
          </ac:spMkLst>
        </pc:spChg>
        <pc:spChg chg="mod">
          <ac:chgData name="Lu Chen" userId="411c61d5359a3387" providerId="LiveId" clId="{0A9FC568-9EF2-462E-BB76-91280F5EEB4D}" dt="2022-01-05T11:09:27.208" v="80" actId="26606"/>
          <ac:spMkLst>
            <pc:docMk/>
            <pc:sldMk cId="2475805559" sldId="257"/>
            <ac:spMk id="3" creationId="{835D6E6B-3353-491C-A3C6-F278D6CED8B3}"/>
          </ac:spMkLst>
        </pc:spChg>
        <pc:spChg chg="del">
          <ac:chgData name="Lu Chen" userId="411c61d5359a3387" providerId="LiveId" clId="{0A9FC568-9EF2-462E-BB76-91280F5EEB4D}" dt="2022-01-05T11:09:27.208" v="80" actId="26606"/>
          <ac:spMkLst>
            <pc:docMk/>
            <pc:sldMk cId="2475805559" sldId="257"/>
            <ac:spMk id="33" creationId="{0671A8AE-40A1-4631-A6B8-581AFF065482}"/>
          </ac:spMkLst>
        </pc:spChg>
        <pc:spChg chg="del">
          <ac:chgData name="Lu Chen" userId="411c61d5359a3387" providerId="LiveId" clId="{0A9FC568-9EF2-462E-BB76-91280F5EEB4D}" dt="2022-01-05T11:09:27.208" v="80" actId="26606"/>
          <ac:spMkLst>
            <pc:docMk/>
            <pc:sldMk cId="2475805559" sldId="257"/>
            <ac:spMk id="34" creationId="{A44CD100-6267-4E62-AA64-2182A3A6A1C0}"/>
          </ac:spMkLst>
        </pc:spChg>
        <pc:spChg chg="add">
          <ac:chgData name="Lu Chen" userId="411c61d5359a3387" providerId="LiveId" clId="{0A9FC568-9EF2-462E-BB76-91280F5EEB4D}" dt="2022-01-05T11:09:27.208" v="80" actId="26606"/>
          <ac:spMkLst>
            <pc:docMk/>
            <pc:sldMk cId="2475805559" sldId="257"/>
            <ac:spMk id="40" creationId="{007891EC-4501-44ED-A8C8-B11B6DB767AB}"/>
          </ac:spMkLst>
        </pc:spChg>
        <pc:picChg chg="del">
          <ac:chgData name="Lu Chen" userId="411c61d5359a3387" providerId="LiveId" clId="{0A9FC568-9EF2-462E-BB76-91280F5EEB4D}" dt="2022-01-05T11:07:34.403" v="1" actId="478"/>
          <ac:picMkLst>
            <pc:docMk/>
            <pc:sldMk cId="2475805559" sldId="257"/>
            <ac:picMk id="6" creationId="{F1A8C364-94D4-4630-BAD0-78722F347055}"/>
          </ac:picMkLst>
        </pc:picChg>
        <pc:picChg chg="add">
          <ac:chgData name="Lu Chen" userId="411c61d5359a3387" providerId="LiveId" clId="{0A9FC568-9EF2-462E-BB76-91280F5EEB4D}" dt="2022-01-05T11:09:27.208" v="80" actId="26606"/>
          <ac:picMkLst>
            <pc:docMk/>
            <pc:sldMk cId="2475805559" sldId="257"/>
            <ac:picMk id="36" creationId="{C10718F0-B07C-4A43-91C1-E2157CD80577}"/>
          </ac:picMkLst>
        </pc:picChg>
        <pc:picChg chg="add del">
          <ac:chgData name="Lu Chen" userId="411c61d5359a3387" providerId="LiveId" clId="{0A9FC568-9EF2-462E-BB76-91280F5EEB4D}" dt="2022-01-05T11:07:34.403" v="1" actId="478"/>
          <ac:picMkLst>
            <pc:docMk/>
            <pc:sldMk cId="2475805559" sldId="257"/>
            <ac:picMk id="1026" creationId="{486A5F29-D8C2-438A-91E9-C103CEBB1611}"/>
          </ac:picMkLst>
        </pc:picChg>
        <pc:picChg chg="add del mod">
          <ac:chgData name="Lu Chen" userId="411c61d5359a3387" providerId="LiveId" clId="{0A9FC568-9EF2-462E-BB76-91280F5EEB4D}" dt="2022-01-05T11:08:00.468" v="8" actId="478"/>
          <ac:picMkLst>
            <pc:docMk/>
            <pc:sldMk cId="2475805559" sldId="257"/>
            <ac:picMk id="1028" creationId="{62161995-BADB-4908-8C6A-A633091B0801}"/>
          </ac:picMkLst>
        </pc:picChg>
        <pc:cxnChg chg="add">
          <ac:chgData name="Lu Chen" userId="411c61d5359a3387" providerId="LiveId" clId="{0A9FC568-9EF2-462E-BB76-91280F5EEB4D}" dt="2022-01-05T11:09:27.208" v="80" actId="26606"/>
          <ac:cxnSpMkLst>
            <pc:docMk/>
            <pc:sldMk cId="2475805559" sldId="257"/>
            <ac:cxnSpMk id="42" creationId="{34E5597F-CE67-4085-9548-E6A8036DA3BB}"/>
          </ac:cxnSpMkLst>
        </pc:cxnChg>
      </pc:sldChg>
      <pc:sldChg chg="del">
        <pc:chgData name="Lu Chen" userId="411c61d5359a3387" providerId="LiveId" clId="{0A9FC568-9EF2-462E-BB76-91280F5EEB4D}" dt="2022-01-05T18:12:56.769" v="8089" actId="47"/>
        <pc:sldMkLst>
          <pc:docMk/>
          <pc:sldMk cId="4026551241" sldId="259"/>
        </pc:sldMkLst>
      </pc:sldChg>
      <pc:sldChg chg="del">
        <pc:chgData name="Lu Chen" userId="411c61d5359a3387" providerId="LiveId" clId="{0A9FC568-9EF2-462E-BB76-91280F5EEB4D}" dt="2022-01-05T18:12:56.769" v="8089" actId="47"/>
        <pc:sldMkLst>
          <pc:docMk/>
          <pc:sldMk cId="1423698686" sldId="260"/>
        </pc:sldMkLst>
      </pc:sldChg>
      <pc:sldChg chg="modSp mod">
        <pc:chgData name="Lu Chen" userId="411c61d5359a3387" providerId="LiveId" clId="{0A9FC568-9EF2-462E-BB76-91280F5EEB4D}" dt="2022-01-05T18:31:59.140" v="8134" actId="20577"/>
        <pc:sldMkLst>
          <pc:docMk/>
          <pc:sldMk cId="919787694" sldId="261"/>
        </pc:sldMkLst>
        <pc:spChg chg="mod">
          <ac:chgData name="Lu Chen" userId="411c61d5359a3387" providerId="LiveId" clId="{0A9FC568-9EF2-462E-BB76-91280F5EEB4D}" dt="2022-01-05T15:48:24.400" v="505" actId="20577"/>
          <ac:spMkLst>
            <pc:docMk/>
            <pc:sldMk cId="919787694" sldId="261"/>
            <ac:spMk id="2" creationId="{F8F1C07A-1072-4E3C-BA60-5E60957625D2}"/>
          </ac:spMkLst>
        </pc:spChg>
        <pc:spChg chg="mod">
          <ac:chgData name="Lu Chen" userId="411c61d5359a3387" providerId="LiveId" clId="{0A9FC568-9EF2-462E-BB76-91280F5EEB4D}" dt="2022-01-05T18:31:59.140" v="8134" actId="20577"/>
          <ac:spMkLst>
            <pc:docMk/>
            <pc:sldMk cId="919787694" sldId="261"/>
            <ac:spMk id="3" creationId="{A8324BBE-5587-4F40-A77B-8E7FDDC284C9}"/>
          </ac:spMkLst>
        </pc:spChg>
      </pc:sldChg>
      <pc:sldChg chg="del">
        <pc:chgData name="Lu Chen" userId="411c61d5359a3387" providerId="LiveId" clId="{0A9FC568-9EF2-462E-BB76-91280F5EEB4D}" dt="2022-01-05T18:12:56.769" v="8089" actId="47"/>
        <pc:sldMkLst>
          <pc:docMk/>
          <pc:sldMk cId="3304763884" sldId="262"/>
        </pc:sldMkLst>
      </pc:sldChg>
      <pc:sldChg chg="del">
        <pc:chgData name="Lu Chen" userId="411c61d5359a3387" providerId="LiveId" clId="{0A9FC568-9EF2-462E-BB76-91280F5EEB4D}" dt="2022-01-05T18:12:56.769" v="8089" actId="47"/>
        <pc:sldMkLst>
          <pc:docMk/>
          <pc:sldMk cId="1770154570" sldId="263"/>
        </pc:sldMkLst>
      </pc:sldChg>
      <pc:sldChg chg="del">
        <pc:chgData name="Lu Chen" userId="411c61d5359a3387" providerId="LiveId" clId="{0A9FC568-9EF2-462E-BB76-91280F5EEB4D}" dt="2022-01-05T18:12:56.769" v="8089" actId="47"/>
        <pc:sldMkLst>
          <pc:docMk/>
          <pc:sldMk cId="3822787234" sldId="264"/>
        </pc:sldMkLst>
      </pc:sldChg>
      <pc:sldChg chg="del">
        <pc:chgData name="Lu Chen" userId="411c61d5359a3387" providerId="LiveId" clId="{0A9FC568-9EF2-462E-BB76-91280F5EEB4D}" dt="2022-01-05T18:12:56.769" v="8089" actId="47"/>
        <pc:sldMkLst>
          <pc:docMk/>
          <pc:sldMk cId="1862000218" sldId="265"/>
        </pc:sldMkLst>
      </pc:sldChg>
      <pc:sldChg chg="del">
        <pc:chgData name="Lu Chen" userId="411c61d5359a3387" providerId="LiveId" clId="{0A9FC568-9EF2-462E-BB76-91280F5EEB4D}" dt="2022-01-05T18:12:56.769" v="8089" actId="47"/>
        <pc:sldMkLst>
          <pc:docMk/>
          <pc:sldMk cId="1092283877" sldId="266"/>
        </pc:sldMkLst>
      </pc:sldChg>
      <pc:sldChg chg="del">
        <pc:chgData name="Lu Chen" userId="411c61d5359a3387" providerId="LiveId" clId="{0A9FC568-9EF2-462E-BB76-91280F5EEB4D}" dt="2022-01-05T18:12:56.769" v="8089" actId="47"/>
        <pc:sldMkLst>
          <pc:docMk/>
          <pc:sldMk cId="2628240769" sldId="267"/>
        </pc:sldMkLst>
      </pc:sldChg>
      <pc:sldChg chg="del">
        <pc:chgData name="Lu Chen" userId="411c61d5359a3387" providerId="LiveId" clId="{0A9FC568-9EF2-462E-BB76-91280F5EEB4D}" dt="2022-01-05T18:12:56.769" v="8089" actId="47"/>
        <pc:sldMkLst>
          <pc:docMk/>
          <pc:sldMk cId="1994861119" sldId="268"/>
        </pc:sldMkLst>
      </pc:sldChg>
      <pc:sldChg chg="modSp new mod">
        <pc:chgData name="Lu Chen" userId="411c61d5359a3387" providerId="LiveId" clId="{0A9FC568-9EF2-462E-BB76-91280F5EEB4D}" dt="2022-01-05T18:48:43.058" v="8209" actId="20577"/>
        <pc:sldMkLst>
          <pc:docMk/>
          <pc:sldMk cId="2020917159" sldId="269"/>
        </pc:sldMkLst>
        <pc:spChg chg="mod">
          <ac:chgData name="Lu Chen" userId="411c61d5359a3387" providerId="LiveId" clId="{0A9FC568-9EF2-462E-BB76-91280F5EEB4D}" dt="2022-01-05T17:34:23.576" v="4881" actId="20577"/>
          <ac:spMkLst>
            <pc:docMk/>
            <pc:sldMk cId="2020917159" sldId="269"/>
            <ac:spMk id="2" creationId="{54A2A43C-2D43-4120-A468-931724FF5367}"/>
          </ac:spMkLst>
        </pc:spChg>
        <pc:spChg chg="mod">
          <ac:chgData name="Lu Chen" userId="411c61d5359a3387" providerId="LiveId" clId="{0A9FC568-9EF2-462E-BB76-91280F5EEB4D}" dt="2022-01-05T18:48:43.058" v="8209" actId="20577"/>
          <ac:spMkLst>
            <pc:docMk/>
            <pc:sldMk cId="2020917159" sldId="269"/>
            <ac:spMk id="3" creationId="{57598B43-D5D0-4478-91DE-E58A0B5C8C4E}"/>
          </ac:spMkLst>
        </pc:spChg>
      </pc:sldChg>
      <pc:sldChg chg="addSp modSp new mod setBg">
        <pc:chgData name="Lu Chen" userId="411c61d5359a3387" providerId="LiveId" clId="{0A9FC568-9EF2-462E-BB76-91280F5EEB4D}" dt="2022-01-05T18:33:10.293" v="8144" actId="20577"/>
        <pc:sldMkLst>
          <pc:docMk/>
          <pc:sldMk cId="1919565927" sldId="270"/>
        </pc:sldMkLst>
        <pc:spChg chg="mod">
          <ac:chgData name="Lu Chen" userId="411c61d5359a3387" providerId="LiveId" clId="{0A9FC568-9EF2-462E-BB76-91280F5EEB4D}" dt="2022-01-05T16:37:25.155" v="2062" actId="26606"/>
          <ac:spMkLst>
            <pc:docMk/>
            <pc:sldMk cId="1919565927" sldId="270"/>
            <ac:spMk id="2" creationId="{54C9C8A7-6BBB-4BA3-AD4B-E372D9C06A45}"/>
          </ac:spMkLst>
        </pc:spChg>
        <pc:spChg chg="mod">
          <ac:chgData name="Lu Chen" userId="411c61d5359a3387" providerId="LiveId" clId="{0A9FC568-9EF2-462E-BB76-91280F5EEB4D}" dt="2022-01-05T18:33:10.293" v="8144" actId="20577"/>
          <ac:spMkLst>
            <pc:docMk/>
            <pc:sldMk cId="1919565927" sldId="270"/>
            <ac:spMk id="3" creationId="{91D7147E-FEF9-41A8-9CD6-525F6F2DCB5E}"/>
          </ac:spMkLst>
        </pc:spChg>
        <pc:spChg chg="add">
          <ac:chgData name="Lu Chen" userId="411c61d5359a3387" providerId="LiveId" clId="{0A9FC568-9EF2-462E-BB76-91280F5EEB4D}" dt="2022-01-05T16:37:25.155" v="2062" actId="26606"/>
          <ac:spMkLst>
            <pc:docMk/>
            <pc:sldMk cId="1919565927" sldId="270"/>
            <ac:spMk id="10" creationId="{3CED7894-4F62-4A6C-8DB5-DB5BE08E9C03}"/>
          </ac:spMkLst>
        </pc:spChg>
        <pc:spChg chg="add">
          <ac:chgData name="Lu Chen" userId="411c61d5359a3387" providerId="LiveId" clId="{0A9FC568-9EF2-462E-BB76-91280F5EEB4D}" dt="2022-01-05T16:37:25.155" v="2062" actId="26606"/>
          <ac:spMkLst>
            <pc:docMk/>
            <pc:sldMk cId="1919565927" sldId="270"/>
            <ac:spMk id="12" creationId="{E536F3B4-50F6-4C52-8F76-4EB1214719DC}"/>
          </ac:spMkLst>
        </pc:spChg>
        <pc:picChg chg="add mod">
          <ac:chgData name="Lu Chen" userId="411c61d5359a3387" providerId="LiveId" clId="{0A9FC568-9EF2-462E-BB76-91280F5EEB4D}" dt="2022-01-05T16:37:30.419" v="2063" actId="1076"/>
          <ac:picMkLst>
            <pc:docMk/>
            <pc:sldMk cId="1919565927" sldId="270"/>
            <ac:picMk id="5" creationId="{5D9548AC-5171-4BDF-AB44-01BBFBB615E5}"/>
          </ac:picMkLst>
        </pc:picChg>
      </pc:sldChg>
      <pc:sldChg chg="addSp modSp new mod">
        <pc:chgData name="Lu Chen" userId="411c61d5359a3387" providerId="LiveId" clId="{0A9FC568-9EF2-462E-BB76-91280F5EEB4D}" dt="2022-01-05T18:38:46.527" v="8146" actId="20577"/>
        <pc:sldMkLst>
          <pc:docMk/>
          <pc:sldMk cId="86538019" sldId="271"/>
        </pc:sldMkLst>
        <pc:spChg chg="mod">
          <ac:chgData name="Lu Chen" userId="411c61d5359a3387" providerId="LiveId" clId="{0A9FC568-9EF2-462E-BB76-91280F5EEB4D}" dt="2022-01-05T16:53:24.565" v="2712" actId="20577"/>
          <ac:spMkLst>
            <pc:docMk/>
            <pc:sldMk cId="86538019" sldId="271"/>
            <ac:spMk id="2" creationId="{E4EEF443-1BBA-4335-B20D-AE033134B86F}"/>
          </ac:spMkLst>
        </pc:spChg>
        <pc:spChg chg="mod">
          <ac:chgData name="Lu Chen" userId="411c61d5359a3387" providerId="LiveId" clId="{0A9FC568-9EF2-462E-BB76-91280F5EEB4D}" dt="2022-01-05T18:38:46.527" v="8146" actId="20577"/>
          <ac:spMkLst>
            <pc:docMk/>
            <pc:sldMk cId="86538019" sldId="271"/>
            <ac:spMk id="3" creationId="{AC30D5B3-2871-4A87-AE6B-2767BFB793F5}"/>
          </ac:spMkLst>
        </pc:spChg>
        <pc:picChg chg="add mod">
          <ac:chgData name="Lu Chen" userId="411c61d5359a3387" providerId="LiveId" clId="{0A9FC568-9EF2-462E-BB76-91280F5EEB4D}" dt="2022-01-05T17:10:20.790" v="3263" actId="1076"/>
          <ac:picMkLst>
            <pc:docMk/>
            <pc:sldMk cId="86538019" sldId="271"/>
            <ac:picMk id="5" creationId="{BCA44C34-60BF-47B3-A288-55BC05FF806B}"/>
          </ac:picMkLst>
        </pc:picChg>
      </pc:sldChg>
      <pc:sldChg chg="modSp new mod">
        <pc:chgData name="Lu Chen" userId="411c61d5359a3387" providerId="LiveId" clId="{0A9FC568-9EF2-462E-BB76-91280F5EEB4D}" dt="2022-01-05T17:14:46.202" v="3522" actId="20577"/>
        <pc:sldMkLst>
          <pc:docMk/>
          <pc:sldMk cId="2773646749" sldId="272"/>
        </pc:sldMkLst>
        <pc:spChg chg="mod">
          <ac:chgData name="Lu Chen" userId="411c61d5359a3387" providerId="LiveId" clId="{0A9FC568-9EF2-462E-BB76-91280F5EEB4D}" dt="2022-01-05T17:10:37.822" v="3271" actId="20577"/>
          <ac:spMkLst>
            <pc:docMk/>
            <pc:sldMk cId="2773646749" sldId="272"/>
            <ac:spMk id="2" creationId="{8255A1D5-3671-4817-8B63-752B75B410E5}"/>
          </ac:spMkLst>
        </pc:spChg>
        <pc:spChg chg="mod">
          <ac:chgData name="Lu Chen" userId="411c61d5359a3387" providerId="LiveId" clId="{0A9FC568-9EF2-462E-BB76-91280F5EEB4D}" dt="2022-01-05T17:14:46.202" v="3522" actId="20577"/>
          <ac:spMkLst>
            <pc:docMk/>
            <pc:sldMk cId="2773646749" sldId="272"/>
            <ac:spMk id="3" creationId="{785E9AD1-53EF-409D-9722-ABA85598EFED}"/>
          </ac:spMkLst>
        </pc:spChg>
      </pc:sldChg>
      <pc:sldChg chg="modSp new mod">
        <pc:chgData name="Lu Chen" userId="411c61d5359a3387" providerId="LiveId" clId="{0A9FC568-9EF2-462E-BB76-91280F5EEB4D}" dt="2022-01-05T18:51:01.875" v="8220" actId="20577"/>
        <pc:sldMkLst>
          <pc:docMk/>
          <pc:sldMk cId="3682873964" sldId="273"/>
        </pc:sldMkLst>
        <pc:spChg chg="mod">
          <ac:chgData name="Lu Chen" userId="411c61d5359a3387" providerId="LiveId" clId="{0A9FC568-9EF2-462E-BB76-91280F5EEB4D}" dt="2022-01-05T17:43:44.636" v="5683" actId="20577"/>
          <ac:spMkLst>
            <pc:docMk/>
            <pc:sldMk cId="3682873964" sldId="273"/>
            <ac:spMk id="2" creationId="{38DB4F43-76E2-4B6C-9321-CEED34EEC147}"/>
          </ac:spMkLst>
        </pc:spChg>
        <pc:spChg chg="mod">
          <ac:chgData name="Lu Chen" userId="411c61d5359a3387" providerId="LiveId" clId="{0A9FC568-9EF2-462E-BB76-91280F5EEB4D}" dt="2022-01-05T18:51:01.875" v="8220" actId="20577"/>
          <ac:spMkLst>
            <pc:docMk/>
            <pc:sldMk cId="3682873964" sldId="273"/>
            <ac:spMk id="3" creationId="{EBA46130-43AA-42E1-9194-4E086F0EE48C}"/>
          </ac:spMkLst>
        </pc:spChg>
      </pc:sldChg>
      <pc:sldChg chg="modSp new mod">
        <pc:chgData name="Lu Chen" userId="411c61d5359a3387" providerId="LiveId" clId="{0A9FC568-9EF2-462E-BB76-91280F5EEB4D}" dt="2022-01-05T18:53:23.944" v="8236" actId="20577"/>
        <pc:sldMkLst>
          <pc:docMk/>
          <pc:sldMk cId="424873284" sldId="274"/>
        </pc:sldMkLst>
        <pc:spChg chg="mod">
          <ac:chgData name="Lu Chen" userId="411c61d5359a3387" providerId="LiveId" clId="{0A9FC568-9EF2-462E-BB76-91280F5EEB4D}" dt="2022-01-05T17:48:36.082" v="6403"/>
          <ac:spMkLst>
            <pc:docMk/>
            <pc:sldMk cId="424873284" sldId="274"/>
            <ac:spMk id="2" creationId="{110A6A9D-FBCB-4BDC-A53B-655E5206E856}"/>
          </ac:spMkLst>
        </pc:spChg>
        <pc:spChg chg="mod">
          <ac:chgData name="Lu Chen" userId="411c61d5359a3387" providerId="LiveId" clId="{0A9FC568-9EF2-462E-BB76-91280F5EEB4D}" dt="2022-01-05T18:53:23.944" v="8236" actId="20577"/>
          <ac:spMkLst>
            <pc:docMk/>
            <pc:sldMk cId="424873284" sldId="274"/>
            <ac:spMk id="3" creationId="{24F9B21E-72C9-44C3-A6A6-87DA640232B7}"/>
          </ac:spMkLst>
        </pc:spChg>
      </pc:sldChg>
      <pc:sldChg chg="addSp modSp new mod">
        <pc:chgData name="Lu Chen" userId="411c61d5359a3387" providerId="LiveId" clId="{0A9FC568-9EF2-462E-BB76-91280F5EEB4D}" dt="2022-01-05T19:01:11.716" v="8256" actId="20577"/>
        <pc:sldMkLst>
          <pc:docMk/>
          <pc:sldMk cId="2479518877" sldId="275"/>
        </pc:sldMkLst>
        <pc:spChg chg="mod">
          <ac:chgData name="Lu Chen" userId="411c61d5359a3387" providerId="LiveId" clId="{0A9FC568-9EF2-462E-BB76-91280F5EEB4D}" dt="2022-01-05T17:57:02.864" v="7346" actId="20577"/>
          <ac:spMkLst>
            <pc:docMk/>
            <pc:sldMk cId="2479518877" sldId="275"/>
            <ac:spMk id="2" creationId="{AD17EA2B-522D-4A91-8348-8B2D5648B168}"/>
          </ac:spMkLst>
        </pc:spChg>
        <pc:spChg chg="mod">
          <ac:chgData name="Lu Chen" userId="411c61d5359a3387" providerId="LiveId" clId="{0A9FC568-9EF2-462E-BB76-91280F5EEB4D}" dt="2022-01-05T19:01:11.716" v="8256" actId="20577"/>
          <ac:spMkLst>
            <pc:docMk/>
            <pc:sldMk cId="2479518877" sldId="275"/>
            <ac:spMk id="3" creationId="{2D50CFFF-2A91-44A3-8C4E-84D6CBCD12B3}"/>
          </ac:spMkLst>
        </pc:spChg>
        <pc:picChg chg="add mod">
          <ac:chgData name="Lu Chen" userId="411c61d5359a3387" providerId="LiveId" clId="{0A9FC568-9EF2-462E-BB76-91280F5EEB4D}" dt="2022-01-05T18:12:17.710" v="8004" actId="1076"/>
          <ac:picMkLst>
            <pc:docMk/>
            <pc:sldMk cId="2479518877" sldId="275"/>
            <ac:picMk id="4" creationId="{59753F16-4CE5-4678-965F-87E75948117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1/5/2022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1/5/2022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1/5/2022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1/5/2022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1/5/2022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1/5/2022</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1/5/2022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 name="Picture 35" descr="Microscopic view of cells">
            <a:extLst>
              <a:ext uri="{FF2B5EF4-FFF2-40B4-BE49-F238E27FC236}">
                <a16:creationId xmlns:a16="http://schemas.microsoft.com/office/drawing/2014/main" id="{C10718F0-B07C-4A43-91C1-E2157CD80577}"/>
              </a:ext>
            </a:extLst>
          </p:cNvPr>
          <p:cNvPicPr>
            <a:picLocks noChangeAspect="1"/>
          </p:cNvPicPr>
          <p:nvPr/>
        </p:nvPicPr>
        <p:blipFill rotWithShape="1">
          <a:blip r:embed="rId2"/>
          <a:srcRect t="11458" b="13542"/>
          <a:stretch/>
        </p:blipFill>
        <p:spPr>
          <a:xfrm>
            <a:off x="-3047" y="10"/>
            <a:ext cx="12191999" cy="6857990"/>
          </a:xfrm>
          <a:prstGeom prst="rect">
            <a:avLst/>
          </a:prstGeom>
        </p:spPr>
      </p:pic>
      <p:sp>
        <p:nvSpPr>
          <p:cNvPr id="40" name="Rectangle 3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643466" y="643467"/>
            <a:ext cx="10905059" cy="3330353"/>
          </a:xfrm>
          <a:effectLst>
            <a:outerShdw blurRad="50800" dist="38100" dir="2700000" algn="tl" rotWithShape="0">
              <a:prstClr val="black">
                <a:alpha val="40000"/>
              </a:prstClr>
            </a:outerShdw>
          </a:effectLst>
        </p:spPr>
        <p:txBody>
          <a:bodyPr>
            <a:normAutofit/>
          </a:bodyPr>
          <a:lstStyle/>
          <a:p>
            <a:pPr algn="ctr"/>
            <a:r>
              <a:rPr lang="en-US">
                <a:solidFill>
                  <a:schemeClr val="bg1"/>
                </a:solidFill>
              </a:rPr>
              <a:t>Commentary on “Being functionalist about Scientific perspectivism”</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643466" y="4133135"/>
            <a:ext cx="10902016" cy="1454510"/>
          </a:xfrm>
          <a:effectLst>
            <a:outerShdw blurRad="50800" dist="38100" dir="2700000" algn="tl" rotWithShape="0">
              <a:prstClr val="black">
                <a:alpha val="40000"/>
              </a:prstClr>
            </a:outerShdw>
          </a:effectLst>
        </p:spPr>
        <p:txBody>
          <a:bodyPr>
            <a:normAutofit/>
          </a:bodyPr>
          <a:lstStyle/>
          <a:p>
            <a:pPr algn="ctr"/>
            <a:r>
              <a:rPr lang="en-US" sz="1800">
                <a:solidFill>
                  <a:schemeClr val="bg1"/>
                </a:solidFill>
              </a:rPr>
              <a:t>Lu Chen</a:t>
            </a:r>
          </a:p>
          <a:p>
            <a:pPr algn="ctr"/>
            <a:r>
              <a:rPr lang="en-US" sz="1800">
                <a:solidFill>
                  <a:schemeClr val="bg1"/>
                </a:solidFill>
              </a:rPr>
              <a:t>Koc University (Istanbul, Turkey)</a:t>
            </a:r>
          </a:p>
        </p:txBody>
      </p:sp>
      <p:cxnSp>
        <p:nvCxnSpPr>
          <p:cNvPr id="42" name="Straight Connector 41">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1C07A-1072-4E3C-BA60-5E60957625D2}"/>
              </a:ext>
            </a:extLst>
          </p:cNvPr>
          <p:cNvSpPr>
            <a:spLocks noGrp="1"/>
          </p:cNvSpPr>
          <p:nvPr>
            <p:ph type="title"/>
          </p:nvPr>
        </p:nvSpPr>
        <p:spPr/>
        <p:txBody>
          <a:bodyPr/>
          <a:lstStyle/>
          <a:p>
            <a:r>
              <a:rPr lang="en-US" dirty="0"/>
              <a:t>A Recap</a:t>
            </a:r>
          </a:p>
        </p:txBody>
      </p:sp>
      <p:sp>
        <p:nvSpPr>
          <p:cNvPr id="3" name="Content Placeholder 2">
            <a:extLst>
              <a:ext uri="{FF2B5EF4-FFF2-40B4-BE49-F238E27FC236}">
                <a16:creationId xmlns:a16="http://schemas.microsoft.com/office/drawing/2014/main" id="{A8324BBE-5587-4F40-A77B-8E7FDDC284C9}"/>
              </a:ext>
            </a:extLst>
          </p:cNvPr>
          <p:cNvSpPr>
            <a:spLocks noGrp="1"/>
          </p:cNvSpPr>
          <p:nvPr>
            <p:ph idx="1"/>
          </p:nvPr>
        </p:nvSpPr>
        <p:spPr/>
        <p:txBody>
          <a:bodyPr/>
          <a:lstStyle/>
          <a:p>
            <a:pPr marL="342900" indent="-342900">
              <a:buAutoNum type="arabicPeriod"/>
            </a:pPr>
            <a:r>
              <a:rPr lang="en-US" dirty="0" err="1"/>
              <a:t>Ioan</a:t>
            </a:r>
            <a:r>
              <a:rPr lang="en-US" dirty="0"/>
              <a:t> aims to provide a modelling-theoretic account of scientific perspectivism. </a:t>
            </a:r>
          </a:p>
          <a:p>
            <a:pPr marL="342900" indent="-342900">
              <a:buAutoNum type="arabicPeriod"/>
            </a:pPr>
            <a:r>
              <a:rPr lang="en-US" dirty="0"/>
              <a:t>What is scientific perspectivism?</a:t>
            </a:r>
          </a:p>
          <a:p>
            <a:pPr lvl="1"/>
            <a:r>
              <a:rPr lang="en-US" dirty="0"/>
              <a:t>What counts as scientific truth or knowledge is dependent on scientific perspectives, which are constituted by all sorts of things relevant to scientific practice, incl. experimental technologies, measurement apparatus, background assumptions, models, methods, goals, values, interests, standards. </a:t>
            </a:r>
          </a:p>
          <a:p>
            <a:pPr marL="342900" indent="-342900">
              <a:buAutoNum type="arabicPeriod"/>
            </a:pPr>
            <a:r>
              <a:rPr lang="en-US" dirty="0"/>
              <a:t>How do we approach models under scientific perspectivism (or conversely…)? </a:t>
            </a:r>
          </a:p>
          <a:p>
            <a:pPr lvl="1"/>
            <a:r>
              <a:rPr lang="en-US" i="1" dirty="0"/>
              <a:t>Model </a:t>
            </a:r>
            <a:r>
              <a:rPr lang="en-US" i="1" dirty="0" err="1"/>
              <a:t>representationism</a:t>
            </a:r>
            <a:r>
              <a:rPr lang="en-US" dirty="0"/>
              <a:t>. The main function of a model is to represent a target system as accurately as possible.</a:t>
            </a:r>
          </a:p>
          <a:p>
            <a:pPr lvl="1"/>
            <a:r>
              <a:rPr lang="en-US" i="1" dirty="0"/>
              <a:t>Perspectival model </a:t>
            </a:r>
            <a:r>
              <a:rPr lang="en-US" i="1" dirty="0" err="1"/>
              <a:t>representationism</a:t>
            </a:r>
            <a:r>
              <a:rPr lang="en-US" dirty="0"/>
              <a:t>. The accuracy of a model as a representation is dependent on the perspectives. </a:t>
            </a:r>
            <a:r>
              <a:rPr lang="en-US" dirty="0" err="1"/>
              <a:t>Ioan</a:t>
            </a:r>
            <a:r>
              <a:rPr lang="en-US" dirty="0"/>
              <a:t> aims to offer an account (or implementation) of perspectival model </a:t>
            </a:r>
            <a:r>
              <a:rPr lang="en-US" dirty="0" err="1"/>
              <a:t>representationism</a:t>
            </a:r>
            <a:r>
              <a:rPr lang="en-US" dirty="0"/>
              <a:t>, which he calls the functionalist approach.</a:t>
            </a:r>
          </a:p>
        </p:txBody>
      </p:sp>
    </p:spTree>
    <p:extLst>
      <p:ext uri="{BB962C8B-B14F-4D97-AF65-F5344CB8AC3E}">
        <p14:creationId xmlns:p14="http://schemas.microsoft.com/office/powerpoint/2010/main" val="919787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ED7894-4F62-4A6C-8DB5-DB5BE08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4C9C8A7-6BBB-4BA3-AD4B-E372D9C06A45}"/>
              </a:ext>
            </a:extLst>
          </p:cNvPr>
          <p:cNvSpPr>
            <a:spLocks noGrp="1"/>
          </p:cNvSpPr>
          <p:nvPr>
            <p:ph type="title"/>
          </p:nvPr>
        </p:nvSpPr>
        <p:spPr>
          <a:xfrm>
            <a:off x="609906" y="702155"/>
            <a:ext cx="3568661" cy="1269713"/>
          </a:xfrm>
        </p:spPr>
        <p:txBody>
          <a:bodyPr>
            <a:normAutofit/>
          </a:bodyPr>
          <a:lstStyle/>
          <a:p>
            <a:r>
              <a:rPr lang="en-US" dirty="0"/>
              <a:t>A Recap</a:t>
            </a:r>
          </a:p>
        </p:txBody>
      </p:sp>
      <p:sp>
        <p:nvSpPr>
          <p:cNvPr id="12" name="Rectangle 11">
            <a:extLst>
              <a:ext uri="{FF2B5EF4-FFF2-40B4-BE49-F238E27FC236}">
                <a16:creationId xmlns:a16="http://schemas.microsoft.com/office/drawing/2014/main" id="{E536F3B4-50F6-4C52-8F76-4EB121471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91D7147E-FEF9-41A8-9CD6-525F6F2DCB5E}"/>
              </a:ext>
            </a:extLst>
          </p:cNvPr>
          <p:cNvSpPr>
            <a:spLocks noGrp="1"/>
          </p:cNvSpPr>
          <p:nvPr>
            <p:ph idx="1"/>
          </p:nvPr>
        </p:nvSpPr>
        <p:spPr>
          <a:xfrm>
            <a:off x="609906" y="2340864"/>
            <a:ext cx="7269008" cy="3634486"/>
          </a:xfrm>
        </p:spPr>
        <p:txBody>
          <a:bodyPr>
            <a:normAutofit/>
          </a:bodyPr>
          <a:lstStyle/>
          <a:p>
            <a:r>
              <a:rPr lang="en-US" dirty="0"/>
              <a:t>4. </a:t>
            </a:r>
            <a:r>
              <a:rPr lang="en-US" i="1" dirty="0"/>
              <a:t>The DEKI approach to model</a:t>
            </a:r>
            <a:r>
              <a:rPr lang="en-US" dirty="0"/>
              <a:t>. A model represents a target system through four relations: 1. Denotation; 2. Exemplification; 3.Key-in, or mapping; 4. Imputation. (Roman Frigg and James Nguyen)</a:t>
            </a:r>
          </a:p>
          <a:p>
            <a:r>
              <a:rPr lang="en-US" dirty="0"/>
              <a:t>Example: water pipes as an economic model</a:t>
            </a:r>
          </a:p>
          <a:p>
            <a:pPr lvl="1"/>
            <a:r>
              <a:rPr lang="en-US" dirty="0"/>
              <a:t>The water-pipes system denotes the UK economy through the intention of the modeler.</a:t>
            </a:r>
          </a:p>
          <a:p>
            <a:pPr lvl="1"/>
            <a:r>
              <a:rPr lang="en-US" dirty="0"/>
              <a:t>The system exemplifies economy-features such as the circulation period.</a:t>
            </a:r>
          </a:p>
          <a:p>
            <a:pPr lvl="1"/>
            <a:r>
              <a:rPr lang="en-US" dirty="0"/>
              <a:t>Mapping: An interval key translates the circulation period feature of the system to the circulation period of the UK economy.</a:t>
            </a:r>
          </a:p>
          <a:p>
            <a:pPr lvl="1"/>
            <a:r>
              <a:rPr lang="en-US" dirty="0"/>
              <a:t>The model imputes such features to the UK economy</a:t>
            </a:r>
          </a:p>
        </p:txBody>
      </p:sp>
      <p:pic>
        <p:nvPicPr>
          <p:cNvPr id="5" name="Picture 4">
            <a:extLst>
              <a:ext uri="{FF2B5EF4-FFF2-40B4-BE49-F238E27FC236}">
                <a16:creationId xmlns:a16="http://schemas.microsoft.com/office/drawing/2014/main" id="{5D9548AC-5171-4BDF-AB44-01BBFBB615E5}"/>
              </a:ext>
            </a:extLst>
          </p:cNvPr>
          <p:cNvPicPr>
            <a:picLocks noChangeAspect="1"/>
          </p:cNvPicPr>
          <p:nvPr/>
        </p:nvPicPr>
        <p:blipFill>
          <a:blip r:embed="rId2"/>
          <a:stretch>
            <a:fillRect/>
          </a:stretch>
        </p:blipFill>
        <p:spPr>
          <a:xfrm>
            <a:off x="7878914" y="702156"/>
            <a:ext cx="4152640" cy="5273194"/>
          </a:xfrm>
          <a:prstGeom prst="rect">
            <a:avLst/>
          </a:prstGeom>
        </p:spPr>
      </p:pic>
    </p:spTree>
    <p:extLst>
      <p:ext uri="{BB962C8B-B14F-4D97-AF65-F5344CB8AC3E}">
        <p14:creationId xmlns:p14="http://schemas.microsoft.com/office/powerpoint/2010/main" val="1919565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EF443-1BBA-4335-B20D-AE033134B86F}"/>
              </a:ext>
            </a:extLst>
          </p:cNvPr>
          <p:cNvSpPr>
            <a:spLocks noGrp="1"/>
          </p:cNvSpPr>
          <p:nvPr>
            <p:ph type="title"/>
          </p:nvPr>
        </p:nvSpPr>
        <p:spPr/>
        <p:txBody>
          <a:bodyPr/>
          <a:lstStyle/>
          <a:p>
            <a:r>
              <a:rPr lang="en-US" dirty="0"/>
              <a:t>A Recap</a:t>
            </a:r>
          </a:p>
        </p:txBody>
      </p:sp>
      <p:sp>
        <p:nvSpPr>
          <p:cNvPr id="3" name="Content Placeholder 2">
            <a:extLst>
              <a:ext uri="{FF2B5EF4-FFF2-40B4-BE49-F238E27FC236}">
                <a16:creationId xmlns:a16="http://schemas.microsoft.com/office/drawing/2014/main" id="{AC30D5B3-2871-4A87-AE6B-2767BFB793F5}"/>
              </a:ext>
            </a:extLst>
          </p:cNvPr>
          <p:cNvSpPr>
            <a:spLocks noGrp="1"/>
          </p:cNvSpPr>
          <p:nvPr>
            <p:ph idx="1"/>
          </p:nvPr>
        </p:nvSpPr>
        <p:spPr/>
        <p:txBody>
          <a:bodyPr/>
          <a:lstStyle/>
          <a:p>
            <a:r>
              <a:rPr lang="en-US" dirty="0"/>
              <a:t>5. </a:t>
            </a:r>
            <a:r>
              <a:rPr lang="en-US" dirty="0" err="1"/>
              <a:t>Ioan’s</a:t>
            </a:r>
            <a:r>
              <a:rPr lang="en-US" dirty="0"/>
              <a:t> proposal: A scientific perspective is a restriction or expansion of the mapping/key-in relation in the DEKI approach.   </a:t>
            </a:r>
          </a:p>
          <a:p>
            <a:pPr lvl="1"/>
            <a:r>
              <a:rPr lang="en-US" dirty="0"/>
              <a:t>Let p be credence. Let P be the set of features exemplified by the model in question. Let K be the key-in mapping. Let R be the set of relevant properties of the target system T. </a:t>
            </a:r>
          </a:p>
          <a:p>
            <a:pPr lvl="1"/>
            <a:r>
              <a:rPr lang="en-US" dirty="0" err="1"/>
              <a:t>Ioan</a:t>
            </a:r>
            <a:r>
              <a:rPr lang="en-US" dirty="0"/>
              <a:t> proposes that the accuracy of a model as a representation of T relative to a scientific perspective can be formulated as: </a:t>
            </a:r>
          </a:p>
          <a:p>
            <a:pPr lvl="1"/>
            <a:endParaRPr lang="en-US" dirty="0"/>
          </a:p>
        </p:txBody>
      </p:sp>
      <p:pic>
        <p:nvPicPr>
          <p:cNvPr id="5" name="Picture 4">
            <a:extLst>
              <a:ext uri="{FF2B5EF4-FFF2-40B4-BE49-F238E27FC236}">
                <a16:creationId xmlns:a16="http://schemas.microsoft.com/office/drawing/2014/main" id="{BCA44C34-60BF-47B3-A288-55BC05FF806B}"/>
              </a:ext>
            </a:extLst>
          </p:cNvPr>
          <p:cNvPicPr>
            <a:picLocks noChangeAspect="1"/>
          </p:cNvPicPr>
          <p:nvPr/>
        </p:nvPicPr>
        <p:blipFill>
          <a:blip r:embed="rId2"/>
          <a:stretch>
            <a:fillRect/>
          </a:stretch>
        </p:blipFill>
        <p:spPr>
          <a:xfrm>
            <a:off x="2411411" y="4916160"/>
            <a:ext cx="7369176" cy="709940"/>
          </a:xfrm>
          <a:prstGeom prst="rect">
            <a:avLst/>
          </a:prstGeom>
        </p:spPr>
      </p:pic>
    </p:spTree>
    <p:extLst>
      <p:ext uri="{BB962C8B-B14F-4D97-AF65-F5344CB8AC3E}">
        <p14:creationId xmlns:p14="http://schemas.microsoft.com/office/powerpoint/2010/main" val="86538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5A1D5-3671-4817-8B63-752B75B410E5}"/>
              </a:ext>
            </a:extLst>
          </p:cNvPr>
          <p:cNvSpPr>
            <a:spLocks noGrp="1"/>
          </p:cNvSpPr>
          <p:nvPr>
            <p:ph type="title"/>
          </p:nvPr>
        </p:nvSpPr>
        <p:spPr/>
        <p:txBody>
          <a:bodyPr/>
          <a:lstStyle/>
          <a:p>
            <a:r>
              <a:rPr lang="en-US" dirty="0"/>
              <a:t>A recap</a:t>
            </a:r>
          </a:p>
        </p:txBody>
      </p:sp>
      <p:sp>
        <p:nvSpPr>
          <p:cNvPr id="3" name="Content Placeholder 2">
            <a:extLst>
              <a:ext uri="{FF2B5EF4-FFF2-40B4-BE49-F238E27FC236}">
                <a16:creationId xmlns:a16="http://schemas.microsoft.com/office/drawing/2014/main" id="{785E9AD1-53EF-409D-9722-ABA85598EFED}"/>
              </a:ext>
            </a:extLst>
          </p:cNvPr>
          <p:cNvSpPr>
            <a:spLocks noGrp="1"/>
          </p:cNvSpPr>
          <p:nvPr>
            <p:ph idx="1"/>
          </p:nvPr>
        </p:nvSpPr>
        <p:spPr/>
        <p:txBody>
          <a:bodyPr/>
          <a:lstStyle/>
          <a:p>
            <a:r>
              <a:rPr lang="en-US" dirty="0"/>
              <a:t>6. The advantages of </a:t>
            </a:r>
            <a:r>
              <a:rPr lang="en-US" dirty="0" err="1"/>
              <a:t>Ioan’s</a:t>
            </a:r>
            <a:r>
              <a:rPr lang="en-US" dirty="0"/>
              <a:t> proposal:</a:t>
            </a:r>
          </a:p>
          <a:p>
            <a:pPr lvl="1"/>
            <a:r>
              <a:rPr lang="en-US" dirty="0"/>
              <a:t>Account for the convergence of models based on different perspectives</a:t>
            </a:r>
          </a:p>
          <a:p>
            <a:pPr lvl="1"/>
            <a:r>
              <a:rPr lang="en-US" dirty="0"/>
              <a:t>Stability of models across perspectives</a:t>
            </a:r>
          </a:p>
        </p:txBody>
      </p:sp>
    </p:spTree>
    <p:extLst>
      <p:ext uri="{BB962C8B-B14F-4D97-AF65-F5344CB8AC3E}">
        <p14:creationId xmlns:p14="http://schemas.microsoft.com/office/powerpoint/2010/main" val="2773646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2A43C-2D43-4120-A468-931724FF5367}"/>
              </a:ext>
            </a:extLst>
          </p:cNvPr>
          <p:cNvSpPr>
            <a:spLocks noGrp="1"/>
          </p:cNvSpPr>
          <p:nvPr>
            <p:ph type="title"/>
          </p:nvPr>
        </p:nvSpPr>
        <p:spPr/>
        <p:txBody>
          <a:bodyPr/>
          <a:lstStyle/>
          <a:p>
            <a:r>
              <a:rPr lang="en-US" dirty="0"/>
              <a:t>My Comments: 1. why scientific perspectivism (SP)? </a:t>
            </a:r>
          </a:p>
        </p:txBody>
      </p:sp>
      <p:sp>
        <p:nvSpPr>
          <p:cNvPr id="3" name="Content Placeholder 2">
            <a:extLst>
              <a:ext uri="{FF2B5EF4-FFF2-40B4-BE49-F238E27FC236}">
                <a16:creationId xmlns:a16="http://schemas.microsoft.com/office/drawing/2014/main" id="{57598B43-D5D0-4478-91DE-E58A0B5C8C4E}"/>
              </a:ext>
            </a:extLst>
          </p:cNvPr>
          <p:cNvSpPr>
            <a:spLocks noGrp="1"/>
          </p:cNvSpPr>
          <p:nvPr>
            <p:ph idx="1"/>
          </p:nvPr>
        </p:nvSpPr>
        <p:spPr/>
        <p:txBody>
          <a:bodyPr>
            <a:normAutofit lnSpcReduction="10000"/>
          </a:bodyPr>
          <a:lstStyle/>
          <a:p>
            <a:r>
              <a:rPr lang="en-US" dirty="0" err="1"/>
              <a:t>Ioan</a:t>
            </a:r>
            <a:r>
              <a:rPr lang="en-US" dirty="0"/>
              <a:t> did not motivate it in the paper, so I would like to learn more about its motivations, which will help me understand the value of </a:t>
            </a:r>
            <a:r>
              <a:rPr lang="en-US" dirty="0" err="1"/>
              <a:t>Ioan’s</a:t>
            </a:r>
            <a:r>
              <a:rPr lang="en-US" dirty="0"/>
              <a:t> proposal.</a:t>
            </a:r>
          </a:p>
          <a:p>
            <a:pPr lvl="1"/>
            <a:r>
              <a:rPr lang="en-US" dirty="0"/>
              <a:t>As I understand it, SP is motivated by the observation that we are always limited to the human perspective, and also to the perspective of a time (affected by technology, measurement devices, standard, interest, </a:t>
            </a:r>
            <a:r>
              <a:rPr lang="en-US" dirty="0" err="1"/>
              <a:t>etc</a:t>
            </a:r>
            <a:r>
              <a:rPr lang="en-US" dirty="0"/>
              <a:t>).</a:t>
            </a:r>
          </a:p>
          <a:p>
            <a:r>
              <a:rPr lang="en-US" dirty="0"/>
              <a:t>Question: do we need to have an account of how perspectives progress in order to account for scientific progress? If no, why not? If yes, what is the advantage of SP over scientific realism?</a:t>
            </a:r>
          </a:p>
          <a:p>
            <a:r>
              <a:rPr lang="en-US" dirty="0"/>
              <a:t>Scientific realism does not deny that our understanding of reality is always constitutive of the human perspective (our cognitive function), and is under no illusion that our current theory is </a:t>
            </a:r>
            <a:r>
              <a:rPr lang="en-US" dirty="0" err="1"/>
              <a:t>unsupersedeable</a:t>
            </a:r>
            <a:r>
              <a:rPr lang="en-US" dirty="0"/>
              <a:t> by future theories. </a:t>
            </a:r>
          </a:p>
          <a:p>
            <a:pPr lvl="1"/>
            <a:r>
              <a:rPr lang="en-US" dirty="0"/>
              <a:t>But it aims to identify some theoretical content that will likely be retained by all future theories independent of scientific perspectives. The accumulation of such content (in addition to predictive success) account for the progress of science. </a:t>
            </a:r>
          </a:p>
          <a:p>
            <a:pPr lvl="1"/>
            <a:r>
              <a:rPr lang="en-US" dirty="0"/>
              <a:t>E.g., Effective realism: a scientific theory---in particular, a physical theory---is only valid up to an energy scale and is expected to break down beyond that scale. The theoretical content within that scale is expected to hold regardless of what high-energy physics comes to be. </a:t>
            </a:r>
          </a:p>
          <a:p>
            <a:endParaRPr lang="en-US" dirty="0"/>
          </a:p>
        </p:txBody>
      </p:sp>
    </p:spTree>
    <p:extLst>
      <p:ext uri="{BB962C8B-B14F-4D97-AF65-F5344CB8AC3E}">
        <p14:creationId xmlns:p14="http://schemas.microsoft.com/office/powerpoint/2010/main" val="2020917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B4F43-76E2-4B6C-9321-CEED34EEC147}"/>
              </a:ext>
            </a:extLst>
          </p:cNvPr>
          <p:cNvSpPr>
            <a:spLocks noGrp="1"/>
          </p:cNvSpPr>
          <p:nvPr>
            <p:ph type="title"/>
          </p:nvPr>
        </p:nvSpPr>
        <p:spPr/>
        <p:txBody>
          <a:bodyPr/>
          <a:lstStyle/>
          <a:p>
            <a:r>
              <a:rPr lang="en-US" dirty="0"/>
              <a:t>2. Why being functionalist about SP?</a:t>
            </a:r>
          </a:p>
        </p:txBody>
      </p:sp>
      <p:sp>
        <p:nvSpPr>
          <p:cNvPr id="3" name="Content Placeholder 2">
            <a:extLst>
              <a:ext uri="{FF2B5EF4-FFF2-40B4-BE49-F238E27FC236}">
                <a16:creationId xmlns:a16="http://schemas.microsoft.com/office/drawing/2014/main" id="{EBA46130-43AA-42E1-9194-4E086F0EE48C}"/>
              </a:ext>
            </a:extLst>
          </p:cNvPr>
          <p:cNvSpPr>
            <a:spLocks noGrp="1"/>
          </p:cNvSpPr>
          <p:nvPr>
            <p:ph idx="1"/>
          </p:nvPr>
        </p:nvSpPr>
        <p:spPr/>
        <p:txBody>
          <a:bodyPr/>
          <a:lstStyle/>
          <a:p>
            <a:r>
              <a:rPr lang="en-US" dirty="0" err="1"/>
              <a:t>i</a:t>
            </a:r>
            <a:r>
              <a:rPr lang="en-US" dirty="0"/>
              <a:t>. </a:t>
            </a:r>
            <a:r>
              <a:rPr lang="en-US" dirty="0" err="1"/>
              <a:t>Ioan</a:t>
            </a:r>
            <a:r>
              <a:rPr lang="en-US" dirty="0"/>
              <a:t> explicates SP as our credence in the accuracy of the mapping between the exemplary features of a model and the features of the target system. </a:t>
            </a:r>
          </a:p>
          <a:p>
            <a:r>
              <a:rPr lang="en-US" dirty="0"/>
              <a:t>Given that SP is motivated by the complexity of all the things that affect scientific practice at a time, I wonder why should we be limited to modifying the key-in mapping of a model when changing perspectives? Why not change all the other relations like denotation, interpretation/exemplification, and imputation? And why not change the modelling account altogether? </a:t>
            </a:r>
          </a:p>
          <a:p>
            <a:r>
              <a:rPr lang="en-US" dirty="0"/>
              <a:t>In other words, why is stability of models across perspectives (the second virtue) something that SP wants?</a:t>
            </a:r>
          </a:p>
          <a:p>
            <a:endParaRPr lang="en-US" dirty="0"/>
          </a:p>
        </p:txBody>
      </p:sp>
    </p:spTree>
    <p:extLst>
      <p:ext uri="{BB962C8B-B14F-4D97-AF65-F5344CB8AC3E}">
        <p14:creationId xmlns:p14="http://schemas.microsoft.com/office/powerpoint/2010/main" val="3682873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6A9D-FBCB-4BDC-A53B-655E5206E856}"/>
              </a:ext>
            </a:extLst>
          </p:cNvPr>
          <p:cNvSpPr>
            <a:spLocks noGrp="1"/>
          </p:cNvSpPr>
          <p:nvPr>
            <p:ph type="title"/>
          </p:nvPr>
        </p:nvSpPr>
        <p:spPr/>
        <p:txBody>
          <a:bodyPr/>
          <a:lstStyle/>
          <a:p>
            <a:r>
              <a:rPr lang="en-US" dirty="0"/>
              <a:t>2. Why being functionalist about SP?</a:t>
            </a:r>
          </a:p>
        </p:txBody>
      </p:sp>
      <p:sp>
        <p:nvSpPr>
          <p:cNvPr id="3" name="Content Placeholder 2">
            <a:extLst>
              <a:ext uri="{FF2B5EF4-FFF2-40B4-BE49-F238E27FC236}">
                <a16:creationId xmlns:a16="http://schemas.microsoft.com/office/drawing/2014/main" id="{24F9B21E-72C9-44C3-A6A6-87DA640232B7}"/>
              </a:ext>
            </a:extLst>
          </p:cNvPr>
          <p:cNvSpPr>
            <a:spLocks noGrp="1"/>
          </p:cNvSpPr>
          <p:nvPr>
            <p:ph idx="1"/>
          </p:nvPr>
        </p:nvSpPr>
        <p:spPr/>
        <p:txBody>
          <a:bodyPr/>
          <a:lstStyle/>
          <a:p>
            <a:r>
              <a:rPr lang="en-US" dirty="0"/>
              <a:t>ii. I also have trouble understanding the first virtue the convergence of models based on different perspectives. </a:t>
            </a:r>
          </a:p>
          <a:p>
            <a:r>
              <a:rPr lang="en-US" dirty="0"/>
              <a:t>First of all, why should we think there is a convergence of models at all? I would appreciate some historical examples to illustrate this point. From a naïve interpretation of historical cases, I cannot see that the model for Newtonian gravity converges to the model for general relativity and the latter converges to the (effective) theory of quantum gravity. Or that the model for the ether optics converges to quantum theory of electromagnetism. </a:t>
            </a:r>
          </a:p>
          <a:p>
            <a:r>
              <a:rPr lang="en-US" dirty="0"/>
              <a:t>Second, how is such a convergence, if any, modelled by updating our beliefs in the key-in functions of the relevant models? </a:t>
            </a:r>
          </a:p>
        </p:txBody>
      </p:sp>
    </p:spTree>
    <p:extLst>
      <p:ext uri="{BB962C8B-B14F-4D97-AF65-F5344CB8AC3E}">
        <p14:creationId xmlns:p14="http://schemas.microsoft.com/office/powerpoint/2010/main" val="424873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7EA2B-522D-4A91-8348-8B2D5648B168}"/>
              </a:ext>
            </a:extLst>
          </p:cNvPr>
          <p:cNvSpPr>
            <a:spLocks noGrp="1"/>
          </p:cNvSpPr>
          <p:nvPr>
            <p:ph type="title"/>
          </p:nvPr>
        </p:nvSpPr>
        <p:spPr/>
        <p:txBody>
          <a:bodyPr/>
          <a:lstStyle/>
          <a:p>
            <a:r>
              <a:rPr lang="en-US" dirty="0"/>
              <a:t>3. Details of the proposal</a:t>
            </a:r>
          </a:p>
        </p:txBody>
      </p:sp>
      <p:sp>
        <p:nvSpPr>
          <p:cNvPr id="3" name="Content Placeholder 2">
            <a:extLst>
              <a:ext uri="{FF2B5EF4-FFF2-40B4-BE49-F238E27FC236}">
                <a16:creationId xmlns:a16="http://schemas.microsoft.com/office/drawing/2014/main" id="{2D50CFFF-2A91-44A3-8C4E-84D6CBCD12B3}"/>
              </a:ext>
            </a:extLst>
          </p:cNvPr>
          <p:cNvSpPr>
            <a:spLocks noGrp="1"/>
          </p:cNvSpPr>
          <p:nvPr>
            <p:ph idx="1"/>
          </p:nvPr>
        </p:nvSpPr>
        <p:spPr>
          <a:xfrm>
            <a:off x="581192" y="2340864"/>
            <a:ext cx="11029615" cy="3510269"/>
          </a:xfrm>
        </p:spPr>
        <p:txBody>
          <a:bodyPr>
            <a:normAutofit fontScale="92500" lnSpcReduction="20000"/>
          </a:bodyPr>
          <a:lstStyle/>
          <a:p>
            <a:r>
              <a:rPr lang="en-US" dirty="0"/>
              <a:t>I have many questions about the details. For example:</a:t>
            </a:r>
          </a:p>
          <a:p>
            <a:r>
              <a:rPr lang="en-US" dirty="0" err="1"/>
              <a:t>i</a:t>
            </a:r>
            <a:r>
              <a:rPr lang="en-US" dirty="0"/>
              <a:t>. </a:t>
            </a:r>
            <a:r>
              <a:rPr lang="en-US" dirty="0" err="1"/>
              <a:t>Ioan</a:t>
            </a:r>
            <a:r>
              <a:rPr lang="en-US" dirty="0"/>
              <a:t> mentions that one’s belief in the accuracy of model representation in a non-perspectival way can be formulated as </a:t>
            </a:r>
          </a:p>
          <a:p>
            <a:r>
              <a:rPr lang="en-US" dirty="0"/>
              <a:t>p(K(Q) ⊂ R) &gt; θ</a:t>
            </a:r>
          </a:p>
          <a:p>
            <a:r>
              <a:rPr lang="en-US" dirty="0"/>
              <a:t>Why in </a:t>
            </a:r>
            <a:r>
              <a:rPr lang="en-US" dirty="0" err="1"/>
              <a:t>Ioan’s</a:t>
            </a:r>
            <a:r>
              <a:rPr lang="en-US" dirty="0"/>
              <a:t> </a:t>
            </a:r>
            <a:r>
              <a:rPr lang="en-US"/>
              <a:t>formulation is it K</a:t>
            </a:r>
            <a:r>
              <a:rPr lang="en-US" dirty="0"/>
              <a:t>(P) ⊃ R (the direction is reversed) that is involved?</a:t>
            </a:r>
          </a:p>
          <a:p>
            <a:r>
              <a:rPr lang="en-US" dirty="0"/>
              <a:t>ii. Why does the denominator in</a:t>
            </a:r>
          </a:p>
          <a:p>
            <a:pPr marL="0" indent="0">
              <a:buNone/>
            </a:pPr>
            <a:endParaRPr lang="en-US" dirty="0"/>
          </a:p>
          <a:p>
            <a:pPr marL="0" indent="0">
              <a:buNone/>
            </a:pPr>
            <a:r>
              <a:rPr lang="en-US" dirty="0"/>
              <a:t>  need to include both p(K(P) ⊃ -R) and p(-K(P) ⊃ R) and p(-K(P) ⊃ -R)?</a:t>
            </a:r>
          </a:p>
          <a:p>
            <a:r>
              <a:rPr lang="en-US" dirty="0"/>
              <a:t>iii. Why is the belief in the accuracy represented by the credence in </a:t>
            </a:r>
            <a:r>
              <a:rPr lang="en-US" i="1" dirty="0"/>
              <a:t>overlapping</a:t>
            </a:r>
            <a:r>
              <a:rPr lang="en-US" dirty="0"/>
              <a:t> of K(P) and R rather than the similarity between them? E.g. the actual circulation period – circulation period being represented.</a:t>
            </a:r>
          </a:p>
          <a:p>
            <a:r>
              <a:rPr lang="en-US" dirty="0"/>
              <a:t>iv.  Doesn’t the degree of overlap also depend on the imputation relation?</a:t>
            </a:r>
          </a:p>
        </p:txBody>
      </p:sp>
      <p:pic>
        <p:nvPicPr>
          <p:cNvPr id="4" name="Picture 3">
            <a:extLst>
              <a:ext uri="{FF2B5EF4-FFF2-40B4-BE49-F238E27FC236}">
                <a16:creationId xmlns:a16="http://schemas.microsoft.com/office/drawing/2014/main" id="{59753F16-4CE5-4678-965F-87E759481177}"/>
              </a:ext>
            </a:extLst>
          </p:cNvPr>
          <p:cNvPicPr>
            <a:picLocks noChangeAspect="1"/>
          </p:cNvPicPr>
          <p:nvPr/>
        </p:nvPicPr>
        <p:blipFill>
          <a:blip r:embed="rId2"/>
          <a:stretch>
            <a:fillRect/>
          </a:stretch>
        </p:blipFill>
        <p:spPr>
          <a:xfrm>
            <a:off x="3757896" y="3741028"/>
            <a:ext cx="7369176" cy="709940"/>
          </a:xfrm>
          <a:prstGeom prst="rect">
            <a:avLst/>
          </a:prstGeom>
        </p:spPr>
      </p:pic>
    </p:spTree>
    <p:extLst>
      <p:ext uri="{BB962C8B-B14F-4D97-AF65-F5344CB8AC3E}">
        <p14:creationId xmlns:p14="http://schemas.microsoft.com/office/powerpoint/2010/main" val="2479518877"/>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{5EE285D4-48A1-46F9-91AE-21B1C8BF5268}tf33552983_win32</Template>
  <TotalTime>713</TotalTime>
  <Words>1065</Words>
  <Application>Microsoft Office PowerPoint</Application>
  <PresentationFormat>Widescreen</PresentationFormat>
  <Paragraphs>50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Franklin Gothic Book</vt:lpstr>
      <vt:lpstr>Franklin Gothic Demi</vt:lpstr>
      <vt:lpstr>Wingdings 2</vt:lpstr>
      <vt:lpstr>DividendVTI</vt:lpstr>
      <vt:lpstr>Commentary on “Being functionalist about Scientific perspectivism”</vt:lpstr>
      <vt:lpstr>A Recap</vt:lpstr>
      <vt:lpstr>A Recap</vt:lpstr>
      <vt:lpstr>A Recap</vt:lpstr>
      <vt:lpstr>A recap</vt:lpstr>
      <vt:lpstr>My Comments: 1. why scientific perspectivism (SP)? </vt:lpstr>
      <vt:lpstr>2. Why being functionalist about SP?</vt:lpstr>
      <vt:lpstr>2. Why being functionalist about SP?</vt:lpstr>
      <vt:lpstr>3. Details of the proposal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Commentary on “A Measured ontological attitude</dc:title>
  <dc:creator>Lu Chen</dc:creator>
  <cp:lastModifiedBy>Lu Chen</cp:lastModifiedBy>
  <cp:revision>2</cp:revision>
  <dcterms:created xsi:type="dcterms:W3CDTF">2021-01-08T11:38:17Z</dcterms:created>
  <dcterms:modified xsi:type="dcterms:W3CDTF">2022-01-05T19:01:33Z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